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5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14A6-EEB2-4E49-82BA-D02B4D4E9C08}" type="datetimeFigureOut">
              <a:rPr lang="de-DE" smtClean="0"/>
              <a:pPr/>
              <a:t>15.12.2019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5D412-3A61-4134-A2C0-053E11F91F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Facharbeiten im Fach Kunst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Für </a:t>
            </a:r>
            <a:r>
              <a:rPr lang="de-DE" dirty="0" err="1" smtClean="0"/>
              <a:t>SuS</a:t>
            </a:r>
            <a:r>
              <a:rPr lang="de-DE" dirty="0" smtClean="0"/>
              <a:t>, die das Fach schriftlich gewählt haben und keine gestalterische Hausarbeit als Klausurersatz während der Q1.2. erstellen  (Absprache mit der Fachlehrerin)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Facharbeiten im Fach Kunst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smtClean="0"/>
              <a:t>Theoretische Facharbeit</a:t>
            </a:r>
          </a:p>
          <a:p>
            <a:pPr marL="514350" indent="-514350"/>
            <a:r>
              <a:rPr lang="de-DE" dirty="0" smtClean="0"/>
              <a:t>2. Praktische Facharbeit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1. Facharbeit: Theorie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Eine kunsttheoretische Facharbeit, die ein Thema mit einer kunstgeschichtlichen oder kunstwissenschaftlichen Fragestellung verfolgt.</a:t>
            </a:r>
          </a:p>
          <a:p>
            <a:r>
              <a:rPr lang="de-DE" dirty="0" smtClean="0"/>
              <a:t>Geeignet für </a:t>
            </a:r>
            <a:r>
              <a:rPr lang="de-DE" dirty="0" err="1" smtClean="0"/>
              <a:t>SuS</a:t>
            </a:r>
            <a:r>
              <a:rPr lang="de-DE" dirty="0" smtClean="0"/>
              <a:t> mit besonderen, vor allem auch methodischen Kompetenzen im Fach Kunst</a:t>
            </a:r>
          </a:p>
          <a:p>
            <a:r>
              <a:rPr lang="de-DE" dirty="0"/>
              <a:t>E</a:t>
            </a:r>
            <a:r>
              <a:rPr lang="de-DE" dirty="0" smtClean="0"/>
              <a:t>s gelten alle formalen Vorgaben der Handreichungen zur Facharbeit des Stadtgymnasiums Porz</a:t>
            </a:r>
          </a:p>
          <a:p>
            <a:r>
              <a:rPr lang="de-DE" u="sng" dirty="0" smtClean="0"/>
              <a:t>Zusätzlich</a:t>
            </a:r>
            <a:r>
              <a:rPr lang="de-DE" dirty="0" smtClean="0"/>
              <a:t> wird ein Abbildungsteil mit Abbildungsverzeichnis und Quellenangaben erstellt und der Facharbeit beigefügt.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Facharbeit: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Im Rahmen der Facharbeit ist es möglich, eine Fragestellung mit </a:t>
            </a:r>
            <a:r>
              <a:rPr lang="de-DE" u="sng" dirty="0" smtClean="0"/>
              <a:t>praktischer Ausrichtung</a:t>
            </a:r>
            <a:r>
              <a:rPr lang="de-DE" dirty="0" smtClean="0"/>
              <a:t> zu verfolgen. </a:t>
            </a:r>
          </a:p>
          <a:p>
            <a:r>
              <a:rPr lang="de-DE" dirty="0" smtClean="0"/>
              <a:t>Zusätzlich wird eine </a:t>
            </a:r>
            <a:r>
              <a:rPr lang="de-DE" u="sng" dirty="0" smtClean="0"/>
              <a:t>schriftliche Reflexion </a:t>
            </a:r>
            <a:r>
              <a:rPr lang="de-DE" dirty="0" smtClean="0"/>
              <a:t>erstellt, die den Umfang von etwa 10 Seiten insgesamt nicht überschreiten sollte - schriftlicher Kommentar plus Skizzen in Absprache.</a:t>
            </a:r>
          </a:p>
          <a:p>
            <a:r>
              <a:rPr lang="de-DE" dirty="0" smtClean="0"/>
              <a:t>Für die schriftlichen Ausführungen gelten die formalen Vorgaben zum Layout sowie zur Zitation und Quellenangabe des Stadtgymnasiums Porz.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Facharbeit: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Aufgrund der langen Bearbeitungszeit wird das praktische Thema umfangreich als eigene bildnerische Gestaltung in einem Medium freier Wahl (in Absprache) erwartet.</a:t>
            </a:r>
          </a:p>
          <a:p>
            <a:r>
              <a:rPr lang="de-DE" dirty="0" smtClean="0"/>
              <a:t>Die Bewertung liegt mit 70% Gewichtung auf dem praktischen Teil der Facharbeit. Beide Aufgabenteile müssen bearbeitet werden.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Facharbeit: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Die praktische Bearbeitung eines selbstständig entwickelten Themas unterliegt den folgenden Kriterien:</a:t>
            </a:r>
          </a:p>
          <a:p>
            <a:r>
              <a:rPr lang="de-DE" dirty="0" smtClean="0"/>
              <a:t>Angemessener Umfang der gestalterischen Auseinandersetzung (z.B. malerische Serie)</a:t>
            </a:r>
          </a:p>
          <a:p>
            <a:r>
              <a:rPr lang="de-DE" smtClean="0"/>
              <a:t>Inhaltliche </a:t>
            </a:r>
            <a:r>
              <a:rPr lang="de-DE" dirty="0" smtClean="0"/>
              <a:t>Tiefe </a:t>
            </a:r>
            <a:r>
              <a:rPr lang="de-DE" smtClean="0"/>
              <a:t>und </a:t>
            </a:r>
            <a:r>
              <a:rPr lang="de-DE" smtClean="0"/>
              <a:t>differenzierte </a:t>
            </a:r>
            <a:r>
              <a:rPr lang="de-DE" dirty="0" smtClean="0"/>
              <a:t>Darstellung</a:t>
            </a:r>
          </a:p>
          <a:p>
            <a:r>
              <a:rPr lang="de-DE" dirty="0" smtClean="0"/>
              <a:t>Formaler Anspruch der technischen Umsetzung</a:t>
            </a:r>
          </a:p>
          <a:p>
            <a:r>
              <a:rPr lang="de-DE" dirty="0" smtClean="0"/>
              <a:t>Angemessene Präsentation der Ergebnisse</a:t>
            </a:r>
          </a:p>
          <a:p>
            <a:endParaRPr lang="de-D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Beispiel einer Facharbeit / Veronika </a:t>
            </a:r>
            <a:r>
              <a:rPr lang="de-DE" sz="2000" b="1" dirty="0" err="1" smtClean="0"/>
              <a:t>Sigitova</a:t>
            </a:r>
            <a:r>
              <a:rPr lang="de-DE" sz="2000" b="1" dirty="0" smtClean="0"/>
              <a:t> </a:t>
            </a:r>
            <a:r>
              <a:rPr lang="de-DE" sz="2000" dirty="0" smtClean="0"/>
              <a:t>/ praktischer Teil Größe </a:t>
            </a:r>
            <a:r>
              <a:rPr lang="de-DE" sz="2000" b="1" dirty="0" smtClean="0"/>
              <a:t>A0</a:t>
            </a:r>
            <a:r>
              <a:rPr lang="de-DE" sz="2000" dirty="0" smtClean="0"/>
              <a:t> / zusätzlich wurde ein 12 seitiger Kommentar erstellt.</a:t>
            </a:r>
            <a:endParaRPr lang="de-DE" sz="2000" dirty="0"/>
          </a:p>
        </p:txBody>
      </p:sp>
      <p:pic>
        <p:nvPicPr>
          <p:cNvPr id="4" name="Inhaltsplatzhalter 3" descr="Plakat Facharbeit bearbeit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034354"/>
            <a:ext cx="7992888" cy="560714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Bildschirmpräsentation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Facharbeiten im Fach Kunst</vt:lpstr>
      <vt:lpstr>Facharbeiten im Fach Kunst</vt:lpstr>
      <vt:lpstr>1. Facharbeit: Theorie</vt:lpstr>
      <vt:lpstr>2. Facharbeit: Praxis</vt:lpstr>
      <vt:lpstr>2. Facharbeit: Praxis</vt:lpstr>
      <vt:lpstr>2. Facharbeit: Praxis</vt:lpstr>
      <vt:lpstr>Beispiel einer Facharbeit / Veronika Sigitova / praktischer Teil Größe A0 / zusätzlich wurde ein 12 seitiger Kommentar erstellt.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Facharbeiten im Fach Kunst</dc:title>
  <dc:creator>Martina Büder</dc:creator>
  <cp:lastModifiedBy>Martina Büder</cp:lastModifiedBy>
  <cp:revision>2</cp:revision>
  <dcterms:created xsi:type="dcterms:W3CDTF">2019-12-15T10:39:21Z</dcterms:created>
  <dcterms:modified xsi:type="dcterms:W3CDTF">2019-12-15T11:12:37Z</dcterms:modified>
</cp:coreProperties>
</file>